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54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107504"/>
            <a:ext cx="6663396" cy="8859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32582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2</cp:revision>
  <cp:lastPrinted>2020-03-30T10:02:59Z</cp:lastPrinted>
  <dcterms:created xsi:type="dcterms:W3CDTF">2020-03-02T07:45:35Z</dcterms:created>
  <dcterms:modified xsi:type="dcterms:W3CDTF">2020-03-30T10:04:04Z</dcterms:modified>
</cp:coreProperties>
</file>